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2" d="100"/>
          <a:sy n="142" d="100"/>
        </p:scale>
        <p:origin x="714" y="12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14.09.2021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14.09.2021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14.09.2021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14/09/2021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14.09.2021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14.09.2021</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14.09.2021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Zasady tworzenia dokumentacji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a:t>
            </a:r>
            <a:r>
              <a:rPr lang="pl-PL" dirty="0" err="1"/>
              <a:t>fukcji</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14.09.2021</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14.09.2021</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1916</TotalTime>
  <Words>6001</Words>
  <Application>Microsoft Office PowerPoint</Application>
  <PresentationFormat>Pokaz na ekranie (16:9)</PresentationFormat>
  <Paragraphs>621</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251</cp:revision>
  <dcterms:created xsi:type="dcterms:W3CDTF">2015-08-12T08:39:11Z</dcterms:created>
  <dcterms:modified xsi:type="dcterms:W3CDTF">2021-09-14T09:17:52Z</dcterms:modified>
</cp:coreProperties>
</file>